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68" r:id="rId2"/>
    <p:sldId id="258" r:id="rId3"/>
    <p:sldId id="259" r:id="rId4"/>
    <p:sldId id="26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9466" autoAdjust="0"/>
  </p:normalViewPr>
  <p:slideViewPr>
    <p:cSldViewPr snapToGrid="0" showGuides="1">
      <p:cViewPr varScale="1">
        <p:scale>
          <a:sx n="92" d="100"/>
          <a:sy n="92" d="100"/>
        </p:scale>
        <p:origin x="125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5" d="100"/>
          <a:sy n="95" d="100"/>
        </p:scale>
        <p:origin x="358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93605-0C0C-4258-9724-5F2F9BB3BC90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FFE7F-C917-439A-8026-3D301EB5C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998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F31B3D-E4E3-4A80-AB70-C5564C267266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0B30D-C07A-425B-A90C-BA7BEB191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90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IE" dirty="0" smtClean="0"/>
              <a:t>Hybrid Web</a:t>
            </a:r>
            <a:r>
              <a:rPr lang="en-IE" baseline="0" dirty="0" smtClean="0"/>
              <a:t> Search is a website specifically designed for OAPs. OAPs are not savvy in the world of computers and the group created a site that was easy to use. There is not many sites that a dedicated to older people.</a:t>
            </a:r>
          </a:p>
          <a:p>
            <a:pPr marL="171450" indent="-171450">
              <a:buFontTx/>
              <a:buChar char="-"/>
            </a:pPr>
            <a:r>
              <a:rPr lang="en-IE" dirty="0" smtClean="0"/>
              <a:t>OAPs</a:t>
            </a:r>
            <a:r>
              <a:rPr lang="en-IE" baseline="0" dirty="0" smtClean="0"/>
              <a:t> may have a difficult time in gathering information from a varying number of websites. The aim of this site is to allow the user to search for a term on one site instead of possibly over a dozen.</a:t>
            </a:r>
          </a:p>
          <a:p>
            <a:pPr marL="171450" indent="-171450">
              <a:buFontTx/>
              <a:buChar char="-"/>
            </a:pPr>
            <a:r>
              <a:rPr lang="en-IE" baseline="0" dirty="0" smtClean="0"/>
              <a:t>It would also benefit the OAP asking for help with the site from a family member, resulting in valued quality time</a:t>
            </a:r>
          </a:p>
          <a:p>
            <a:pPr marL="171450" indent="-171450">
              <a:buFontTx/>
              <a:buChar char="-"/>
            </a:pPr>
            <a:r>
              <a:rPr lang="en-IE" baseline="0" dirty="0" smtClean="0"/>
              <a:t>The site also allows the user to search and book and event as well as view the saved events when they register or login. </a:t>
            </a:r>
          </a:p>
          <a:p>
            <a:pPr marL="171450" indent="-171450">
              <a:buFontTx/>
              <a:buChar char="-"/>
            </a:pPr>
            <a:r>
              <a:rPr lang="en-IE" baseline="0" dirty="0" smtClean="0"/>
              <a:t>Companies can also register and login to add, edit or delete their event. </a:t>
            </a:r>
          </a:p>
          <a:p>
            <a:pPr marL="171450" indent="-171450">
              <a:buFontTx/>
              <a:buChar char="-"/>
            </a:pPr>
            <a:r>
              <a:rPr lang="en-IE" baseline="0" dirty="0" smtClean="0"/>
              <a:t>The Admin must approve new accounts as well as new events.  </a:t>
            </a:r>
          </a:p>
          <a:p>
            <a:pPr marL="171450" indent="-171450">
              <a:buFontTx/>
              <a:buChar char="-"/>
            </a:pPr>
            <a:r>
              <a:rPr lang="en-IE" baseline="0" dirty="0" smtClean="0"/>
              <a:t>The Admin also has the ability to edit or delete accounts.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0B30D-C07A-425B-A90C-BA7BEB1910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924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0B30D-C07A-425B-A90C-BA7BEB1910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657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4245434"/>
            <a:ext cx="86868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731795"/>
            <a:ext cx="86868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6400" y="457200"/>
            <a:ext cx="1828800" cy="57197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457200"/>
            <a:ext cx="7955280" cy="571976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242816"/>
            <a:ext cx="8686800" cy="14630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5733288"/>
            <a:ext cx="8686800" cy="43891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904999"/>
            <a:ext cx="4800600" cy="4271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04999"/>
            <a:ext cx="4800600" cy="4271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772815"/>
            <a:ext cx="4800600" cy="73712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09937"/>
            <a:ext cx="4800600" cy="36622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772815"/>
            <a:ext cx="4800600" cy="73712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9937"/>
            <a:ext cx="4800600" cy="36622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760" y="3090672"/>
            <a:ext cx="4663440" cy="18288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457200"/>
            <a:ext cx="5410201" cy="5715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760" y="4983480"/>
            <a:ext cx="4663440" cy="11887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760" y="3093099"/>
            <a:ext cx="4663440" cy="18288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760" y="4983480"/>
            <a:ext cx="4663440" cy="11887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05001"/>
            <a:ext cx="100584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6800" y="6400800"/>
            <a:ext cx="109728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7/17/2018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2849" y="6400800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7920" y="6400800"/>
            <a:ext cx="109728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5"/>
        </a:buClr>
        <a:buSzPct val="9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5"/>
        </a:buClr>
        <a:buSzPct val="9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SzPct val="9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5855" y="2463550"/>
            <a:ext cx="8686800" cy="1144174"/>
          </a:xfrm>
        </p:spPr>
        <p:txBody>
          <a:bodyPr/>
          <a:lstStyle/>
          <a:p>
            <a:r>
              <a:rPr lang="en-US" dirty="0" smtClean="0"/>
              <a:t>Hybrid Web Search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32364" y="6267966"/>
            <a:ext cx="8686800" cy="440405"/>
          </a:xfrm>
        </p:spPr>
        <p:txBody>
          <a:bodyPr>
            <a:normAutofit/>
          </a:bodyPr>
          <a:lstStyle/>
          <a:p>
            <a:pPr algn="r"/>
            <a:r>
              <a:rPr lang="en-US" sz="1800" dirty="0" smtClean="0"/>
              <a:t>Business Application Development - 2018</a:t>
            </a:r>
            <a:endParaRPr lang="en-US" sz="18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991986" y="3857106"/>
            <a:ext cx="5192683" cy="1447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5"/>
              </a:buClr>
              <a:buSzPct val="90000"/>
              <a:buFont typeface="Arial" pitchFamily="34" charset="0"/>
              <a:buNone/>
              <a:defRPr sz="2400" kern="12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5"/>
              </a:buClr>
              <a:buSzPct val="9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SzPct val="9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SzPct val="9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IE" sz="2000" dirty="0" err="1">
                <a:effectLst/>
              </a:rPr>
              <a:t>Chaman</a:t>
            </a:r>
            <a:r>
              <a:rPr lang="en-IE" sz="2000" dirty="0">
                <a:effectLst/>
              </a:rPr>
              <a:t> Ali	</a:t>
            </a:r>
            <a:r>
              <a:rPr lang="en-IE" sz="2000" dirty="0" smtClean="0">
                <a:effectLst/>
              </a:rPr>
              <a:t>15016005</a:t>
            </a:r>
            <a:endParaRPr lang="en-IE" sz="2000" dirty="0">
              <a:effectLst/>
            </a:endParaRPr>
          </a:p>
          <a:p>
            <a:pPr lvl="0"/>
            <a:r>
              <a:rPr lang="en-IE" sz="2000" dirty="0" err="1">
                <a:effectLst/>
              </a:rPr>
              <a:t>Chenlei</a:t>
            </a:r>
            <a:r>
              <a:rPr lang="en-IE" sz="2000" dirty="0">
                <a:effectLst/>
              </a:rPr>
              <a:t> </a:t>
            </a:r>
            <a:r>
              <a:rPr lang="en-IE" sz="2000" dirty="0" err="1">
                <a:effectLst/>
              </a:rPr>
              <a:t>Jie</a:t>
            </a:r>
            <a:r>
              <a:rPr lang="en-IE" sz="2000" dirty="0">
                <a:effectLst/>
              </a:rPr>
              <a:t>	</a:t>
            </a:r>
            <a:r>
              <a:rPr lang="en-IE" sz="2000" dirty="0" smtClean="0">
                <a:effectLst/>
              </a:rPr>
              <a:t>01318877</a:t>
            </a:r>
            <a:endParaRPr lang="en-IE" sz="2000" dirty="0">
              <a:effectLst/>
            </a:endParaRPr>
          </a:p>
          <a:p>
            <a:pPr lvl="0"/>
            <a:r>
              <a:rPr lang="en-IE" sz="2000" dirty="0">
                <a:effectLst/>
              </a:rPr>
              <a:t>Keith Feeney	</a:t>
            </a:r>
            <a:r>
              <a:rPr lang="en-IE" sz="2000" dirty="0" smtClean="0">
                <a:effectLst/>
              </a:rPr>
              <a:t>15015556</a:t>
            </a:r>
            <a:endParaRPr lang="en-IE" sz="2000" dirty="0">
              <a:effectLst/>
            </a:endParaRPr>
          </a:p>
          <a:p>
            <a:pPr lvl="0"/>
            <a:r>
              <a:rPr lang="en-IE" sz="2000" dirty="0" err="1">
                <a:effectLst/>
              </a:rPr>
              <a:t>Surendra</a:t>
            </a:r>
            <a:r>
              <a:rPr lang="en-IE" sz="2000" dirty="0">
                <a:effectLst/>
              </a:rPr>
              <a:t> Dura	15007669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011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What is Hybrid?</a:t>
            </a:r>
          </a:p>
          <a:p>
            <a:pPr lvl="1"/>
            <a:r>
              <a:rPr lang="en-US" dirty="0" smtClean="0"/>
              <a:t>Designed for the older generation (old-age pensioners/OAPs)</a:t>
            </a:r>
          </a:p>
          <a:p>
            <a:pPr lvl="1"/>
            <a:r>
              <a:rPr lang="en-US" dirty="0" smtClean="0"/>
              <a:t>Easy-to-use</a:t>
            </a:r>
          </a:p>
          <a:p>
            <a:pPr lvl="1"/>
            <a:r>
              <a:rPr lang="en-US" dirty="0" smtClean="0"/>
              <a:t>Family integration</a:t>
            </a:r>
          </a:p>
          <a:p>
            <a:pPr lvl="1"/>
            <a:r>
              <a:rPr lang="en-US" dirty="0" smtClean="0"/>
              <a:t>Elicit </a:t>
            </a:r>
            <a:r>
              <a:rPr lang="en-US" dirty="0" smtClean="0"/>
              <a:t>specific information</a:t>
            </a:r>
            <a:endParaRPr lang="en-US" dirty="0" smtClean="0"/>
          </a:p>
          <a:p>
            <a:pPr lvl="1"/>
            <a:r>
              <a:rPr lang="en-US" dirty="0" smtClean="0"/>
              <a:t>Events</a:t>
            </a:r>
          </a:p>
          <a:p>
            <a:pPr lvl="2"/>
            <a:r>
              <a:rPr lang="en-US" dirty="0" smtClean="0"/>
              <a:t>Customer (i.e. the OAP)</a:t>
            </a:r>
          </a:p>
          <a:p>
            <a:pPr lvl="2"/>
            <a:r>
              <a:rPr lang="en-US" dirty="0" smtClean="0"/>
              <a:t>Company</a:t>
            </a:r>
          </a:p>
          <a:p>
            <a:pPr lvl="1"/>
            <a:r>
              <a:rPr lang="en-US" dirty="0" smtClean="0"/>
              <a:t>Admin moderation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371" y="2980316"/>
            <a:ext cx="4416829" cy="3450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04957" y="6430964"/>
            <a:ext cx="2223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000" dirty="0" smtClean="0"/>
              <a:t>(Public domain)</a:t>
            </a:r>
            <a:endParaRPr lang="en-IE" sz="1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353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b="1" dirty="0" smtClean="0"/>
              <a:t>Who would use this Product?</a:t>
            </a:r>
          </a:p>
          <a:p>
            <a:pPr lvl="1"/>
            <a:r>
              <a:rPr lang="en-IE" dirty="0" smtClean="0"/>
              <a:t>From the Business side:</a:t>
            </a:r>
          </a:p>
          <a:p>
            <a:pPr lvl="2"/>
            <a:r>
              <a:rPr lang="en-IE" dirty="0" smtClean="0"/>
              <a:t>Elderly groups</a:t>
            </a:r>
          </a:p>
          <a:p>
            <a:pPr lvl="3"/>
            <a:r>
              <a:rPr lang="en-IE" dirty="0" smtClean="0"/>
              <a:t>Age Action Ireland</a:t>
            </a:r>
          </a:p>
          <a:p>
            <a:pPr lvl="3"/>
            <a:r>
              <a:rPr lang="en-IE" dirty="0" smtClean="0"/>
              <a:t>Friends of the Elderly</a:t>
            </a:r>
          </a:p>
          <a:p>
            <a:pPr lvl="3"/>
            <a:r>
              <a:rPr lang="en-IE" dirty="0"/>
              <a:t>a</a:t>
            </a:r>
            <a:r>
              <a:rPr lang="en-IE" dirty="0" smtClean="0"/>
              <a:t>nd many more</a:t>
            </a:r>
          </a:p>
          <a:p>
            <a:pPr lvl="2"/>
            <a:r>
              <a:rPr lang="en-IE" dirty="0" smtClean="0"/>
              <a:t>Governments</a:t>
            </a:r>
          </a:p>
          <a:p>
            <a:pPr lvl="3"/>
            <a:r>
              <a:rPr lang="en-IE" dirty="0" smtClean="0"/>
              <a:t>Health Service Executive (HSE)</a:t>
            </a:r>
          </a:p>
          <a:p>
            <a:pPr lvl="3"/>
            <a:r>
              <a:rPr lang="en-IE" dirty="0" smtClean="0"/>
              <a:t>Local hospitals</a:t>
            </a:r>
          </a:p>
          <a:p>
            <a:pPr lvl="2"/>
            <a:r>
              <a:rPr lang="en-IE" dirty="0" smtClean="0"/>
              <a:t>Events companies</a:t>
            </a:r>
          </a:p>
          <a:p>
            <a:pPr lvl="1"/>
            <a:endParaRPr lang="en-I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017" y="1646238"/>
            <a:ext cx="5576455" cy="37176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56416" y="5376417"/>
            <a:ext cx="2223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000" dirty="0" smtClean="0"/>
              <a:t>(Public domain)</a:t>
            </a:r>
            <a:endParaRPr lang="en-IE" sz="1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573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066800" y="1905001"/>
            <a:ext cx="10058400" cy="4267200"/>
          </a:xfrm>
        </p:spPr>
        <p:txBody>
          <a:bodyPr/>
          <a:lstStyle/>
          <a:p>
            <a:r>
              <a:rPr lang="en-IE" b="1" dirty="0" smtClean="0"/>
              <a:t>How would Hybrid Web Search make money?</a:t>
            </a:r>
          </a:p>
          <a:p>
            <a:pPr lvl="1"/>
            <a:r>
              <a:rPr lang="en-IE" dirty="0" smtClean="0"/>
              <a:t>Some options include:</a:t>
            </a:r>
          </a:p>
          <a:p>
            <a:pPr lvl="2"/>
            <a:r>
              <a:rPr lang="en-IE" dirty="0" smtClean="0"/>
              <a:t>Commission on adding events</a:t>
            </a:r>
          </a:p>
          <a:p>
            <a:pPr lvl="2"/>
            <a:r>
              <a:rPr lang="en-IE" dirty="0" smtClean="0"/>
              <a:t>Ad revenue</a:t>
            </a:r>
          </a:p>
          <a:p>
            <a:pPr lvl="2"/>
            <a:r>
              <a:rPr lang="en-IE" dirty="0" smtClean="0"/>
              <a:t>External link revenue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115" y="2786084"/>
            <a:ext cx="3512058" cy="25050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93316" y="5362328"/>
            <a:ext cx="2223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000" dirty="0" smtClean="0"/>
              <a:t>(Public domain)</a:t>
            </a:r>
            <a:endParaRPr lang="en-IE" sz="1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050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heme/theme1.xml><?xml version="1.0" encoding="utf-8"?>
<a:theme xmlns:a="http://schemas.openxmlformats.org/drawingml/2006/main" name="Cherry Blossom 16x9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17.potx" id="{A8D831F9-2DA4-4700-B230-431725864604}" vid="{ED9A2A59-32A4-4461-8593-D9E87F204B18}"/>
    </a:ext>
  </a:extLst>
</a:theme>
</file>

<file path=ppt/theme/theme2.xml><?xml version="1.0" encoding="utf-8"?>
<a:theme xmlns:a="http://schemas.openxmlformats.org/drawingml/2006/main" name="Office Theme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Cherry blossom nature presentation (widescreen)</Template>
  <TotalTime>46</TotalTime>
  <Words>283</Words>
  <Application>Microsoft Office PowerPoint</Application>
  <PresentationFormat>Widescreen</PresentationFormat>
  <Paragraphs>45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Cambria</vt:lpstr>
      <vt:lpstr>Cherry Blossom 16x9</vt:lpstr>
      <vt:lpstr>Hybrid Web Search</vt:lpstr>
      <vt:lpstr>Introduction</vt:lpstr>
      <vt:lpstr>Introduction</vt:lpstr>
      <vt:lpstr>Introduction</vt:lpstr>
    </vt:vector>
  </TitlesOfParts>
  <Company>National College of Ireland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Keith Feeney</dc:creator>
  <cp:lastModifiedBy>Keith Feeney</cp:lastModifiedBy>
  <cp:revision>7</cp:revision>
  <dcterms:created xsi:type="dcterms:W3CDTF">2018-07-17T15:12:49Z</dcterms:created>
  <dcterms:modified xsi:type="dcterms:W3CDTF">2018-07-17T16:48:30Z</dcterms:modified>
</cp:coreProperties>
</file>